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89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49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470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66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438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36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9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13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75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906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315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877DD-32D6-40E9-86B8-973C7423A511}" type="datetimeFigureOut">
              <a:rPr lang="en-US" smtClean="0"/>
              <a:t>5/17/2012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28AE1-8807-4199-B334-AC55BB8BDA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5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Dreamweaver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Thomas Mason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57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green colour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-30018" y="122382"/>
            <a:ext cx="1524000" cy="670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36" y="277091"/>
            <a:ext cx="160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Facebook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YouTube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>
            <a:off x="3657600" y="1143000"/>
            <a:ext cx="2514600" cy="3124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095500" y="4267200"/>
            <a:ext cx="56388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2250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5302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24200" y="4876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yellow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050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95800" y="25204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green colour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-30018" y="122382"/>
            <a:ext cx="1524000" cy="670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36" y="277091"/>
            <a:ext cx="160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Facebook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YouTube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>
            <a:off x="3657600" y="1143000"/>
            <a:ext cx="2514600" cy="3124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095500" y="4267200"/>
            <a:ext cx="56388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2250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5302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24200" y="4876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yellow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050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95800" y="25204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green colour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-30018" y="122382"/>
            <a:ext cx="1524000" cy="670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36" y="277091"/>
            <a:ext cx="160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Facebook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YouTube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Twitter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>
            <a:off x="3657600" y="1143000"/>
            <a:ext cx="2514600" cy="3124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095500" y="4267200"/>
            <a:ext cx="56388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2250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5302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24200" y="4876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yellow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050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95800" y="25204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green colour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-30018" y="122382"/>
            <a:ext cx="1524000" cy="670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36" y="277091"/>
            <a:ext cx="160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Home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Facebook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YouTube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Flickr</a:t>
            </a:r>
            <a:endParaRPr lang="en-US" u="sng" dirty="0"/>
          </a:p>
        </p:txBody>
      </p:sp>
      <p:sp>
        <p:nvSpPr>
          <p:cNvPr id="8" name="Isosceles Triangle 7"/>
          <p:cNvSpPr/>
          <p:nvPr/>
        </p:nvSpPr>
        <p:spPr>
          <a:xfrm>
            <a:off x="3657600" y="1143000"/>
            <a:ext cx="2514600" cy="3124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095500" y="4267200"/>
            <a:ext cx="56388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2250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5302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24200" y="4876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yellow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050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95800" y="25204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48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Dreamweaver design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61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colour blue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orizontal Scroll 5"/>
          <p:cNvSpPr/>
          <p:nvPr/>
        </p:nvSpPr>
        <p:spPr>
          <a:xfrm>
            <a:off x="228600" y="1295400"/>
            <a:ext cx="86868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24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</a:t>
            </a:r>
            <a:r>
              <a:rPr lang="en-US" u="sng" dirty="0" smtClean="0"/>
              <a:t>Home  </a:t>
            </a:r>
            <a:r>
              <a:rPr lang="en-US" dirty="0" smtClean="0"/>
              <a:t>    	Facebook    	YouTube     	Twitter   	 	Flickr</a:t>
            </a:r>
            <a:endParaRPr lang="en-US" dirty="0"/>
          </a:p>
        </p:txBody>
      </p:sp>
      <p:sp>
        <p:nvSpPr>
          <p:cNvPr id="8" name="Up Arrow Callout 7"/>
          <p:cNvSpPr/>
          <p:nvPr/>
        </p:nvSpPr>
        <p:spPr>
          <a:xfrm>
            <a:off x="685800" y="2133600"/>
            <a:ext cx="7848600" cy="3962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064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colour blue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orizontal Scroll 5"/>
          <p:cNvSpPr/>
          <p:nvPr/>
        </p:nvSpPr>
        <p:spPr>
          <a:xfrm>
            <a:off x="228600" y="1295400"/>
            <a:ext cx="86868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24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Home      	</a:t>
            </a:r>
            <a:r>
              <a:rPr lang="en-US" u="sng" dirty="0" smtClean="0"/>
              <a:t>Facebook</a:t>
            </a:r>
            <a:r>
              <a:rPr lang="en-US" dirty="0" smtClean="0"/>
              <a:t>    	YouTube     	Twitter   	 	Flickr</a:t>
            </a:r>
            <a:endParaRPr lang="en-US" dirty="0"/>
          </a:p>
        </p:txBody>
      </p:sp>
      <p:sp>
        <p:nvSpPr>
          <p:cNvPr id="8" name="Up Arrow Callout 7"/>
          <p:cNvSpPr/>
          <p:nvPr/>
        </p:nvSpPr>
        <p:spPr>
          <a:xfrm>
            <a:off x="685800" y="2133600"/>
            <a:ext cx="7848600" cy="3962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colour blue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orizontal Scroll 5"/>
          <p:cNvSpPr/>
          <p:nvPr/>
        </p:nvSpPr>
        <p:spPr>
          <a:xfrm>
            <a:off x="228600" y="1295400"/>
            <a:ext cx="86868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24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Home      	Facebook    	</a:t>
            </a:r>
            <a:r>
              <a:rPr lang="en-US" u="sng" dirty="0" smtClean="0"/>
              <a:t>YouTube</a:t>
            </a:r>
            <a:r>
              <a:rPr lang="en-US" dirty="0" smtClean="0"/>
              <a:t>     	Twitter   	 	Flickr</a:t>
            </a:r>
            <a:endParaRPr lang="en-US" dirty="0"/>
          </a:p>
        </p:txBody>
      </p:sp>
      <p:sp>
        <p:nvSpPr>
          <p:cNvPr id="8" name="Up Arrow Callout 7"/>
          <p:cNvSpPr/>
          <p:nvPr/>
        </p:nvSpPr>
        <p:spPr>
          <a:xfrm>
            <a:off x="685800" y="2133600"/>
            <a:ext cx="7848600" cy="3962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806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colour blue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orizontal Scroll 5"/>
          <p:cNvSpPr/>
          <p:nvPr/>
        </p:nvSpPr>
        <p:spPr>
          <a:xfrm>
            <a:off x="228600" y="1295400"/>
            <a:ext cx="86868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24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Home      	Facebook    	YouTube     	</a:t>
            </a:r>
            <a:r>
              <a:rPr lang="en-US" u="sng" dirty="0" smtClean="0"/>
              <a:t>Twitter</a:t>
            </a:r>
            <a:r>
              <a:rPr lang="en-US" dirty="0" smtClean="0"/>
              <a:t>   	 	Flickr</a:t>
            </a:r>
            <a:endParaRPr lang="en-US" dirty="0"/>
          </a:p>
        </p:txBody>
      </p:sp>
      <p:sp>
        <p:nvSpPr>
          <p:cNvPr id="8" name="Up Arrow Callout 7"/>
          <p:cNvSpPr/>
          <p:nvPr/>
        </p:nvSpPr>
        <p:spPr>
          <a:xfrm>
            <a:off x="685800" y="2133600"/>
            <a:ext cx="7848600" cy="3962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colour blue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Horizontal Scroll 5"/>
          <p:cNvSpPr/>
          <p:nvPr/>
        </p:nvSpPr>
        <p:spPr>
          <a:xfrm>
            <a:off x="228600" y="1295400"/>
            <a:ext cx="8686800" cy="91440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1524000"/>
            <a:ext cx="807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Home      	Facebook    	YouTube     	Twitter   	 	</a:t>
            </a:r>
            <a:r>
              <a:rPr lang="en-US" u="sng" dirty="0" smtClean="0"/>
              <a:t>Flickr</a:t>
            </a:r>
            <a:endParaRPr lang="en-US" u="sng" dirty="0"/>
          </a:p>
        </p:txBody>
      </p:sp>
      <p:sp>
        <p:nvSpPr>
          <p:cNvPr id="8" name="Up Arrow Callout 7"/>
          <p:cNvSpPr/>
          <p:nvPr/>
        </p:nvSpPr>
        <p:spPr>
          <a:xfrm>
            <a:off x="685800" y="2133600"/>
            <a:ext cx="7848600" cy="3962400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0" y="36576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black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999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Dreamweaver Design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4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chose design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3800" dirty="0">
                <a:sym typeface="Wingdings" pitchFamily="2" charset="2"/>
              </a:rPr>
              <a:t></a:t>
            </a:r>
          </a:p>
          <a:p>
            <a:pPr marL="0" indent="0" algn="ctr">
              <a:buNone/>
            </a:pPr>
            <a:r>
              <a:rPr lang="en-US" dirty="0" smtClean="0"/>
              <a:t>Because it is the most simple and probably the most luxurious design.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77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red colour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752600"/>
            <a:ext cx="1600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627773" cy="4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6071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7965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Facebook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4621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91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9340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1796534"/>
            <a:ext cx="6400800" cy="399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black colour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4824413"/>
            <a:ext cx="2286000" cy="165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752600" y="3861243"/>
            <a:ext cx="2362200" cy="261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905000" y="3015550"/>
            <a:ext cx="2209800" cy="346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81200" y="2165866"/>
            <a:ext cx="2133600" cy="431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1727" y="6324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18 hyperlinks black colour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299" y="5294771"/>
            <a:ext cx="18049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33400" y="5731102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423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red colour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752600"/>
            <a:ext cx="1600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627773" cy="4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6071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7965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4621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91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9340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1796534"/>
            <a:ext cx="6400800" cy="399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black colour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4824413"/>
            <a:ext cx="2286000" cy="165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752600" y="3861243"/>
            <a:ext cx="2362200" cy="261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905000" y="3015550"/>
            <a:ext cx="2209800" cy="346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81200" y="2165866"/>
            <a:ext cx="2133600" cy="431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1727" y="6324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18 hyperlinks black colour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006" y="5312678"/>
            <a:ext cx="18049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9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red colour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752600"/>
            <a:ext cx="1600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627773" cy="4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6071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7965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Facebook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4621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91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9340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1796534"/>
            <a:ext cx="6400800" cy="399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black colour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4824413"/>
            <a:ext cx="2286000" cy="165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752600" y="3861243"/>
            <a:ext cx="2362200" cy="261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905000" y="3015550"/>
            <a:ext cx="2209800" cy="346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81200" y="2165866"/>
            <a:ext cx="2133600" cy="431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1727" y="6324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18 hyperlinks black colour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06" y="5123656"/>
            <a:ext cx="18049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45" y="5547517"/>
            <a:ext cx="1195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red colour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752600"/>
            <a:ext cx="1600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627773" cy="4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6071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7965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Facebook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4621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91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9340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1796534"/>
            <a:ext cx="6400800" cy="399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black colour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4824413"/>
            <a:ext cx="2286000" cy="165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752600" y="3861243"/>
            <a:ext cx="2362200" cy="261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905000" y="3015550"/>
            <a:ext cx="2209800" cy="346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81200" y="2165866"/>
            <a:ext cx="2133600" cy="431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1727" y="6324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18 hyperlinks black colour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706" y="5169121"/>
            <a:ext cx="1804987" cy="133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5547518"/>
            <a:ext cx="119538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red colour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57200" y="1752600"/>
            <a:ext cx="1600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90800"/>
            <a:ext cx="1627773" cy="481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36071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343400"/>
            <a:ext cx="162718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79653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Facebook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2646218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YouTube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49191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4393406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Home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62200" y="1796534"/>
            <a:ext cx="6400800" cy="399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362200" y="1905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black colour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1828800" y="4824413"/>
            <a:ext cx="2286000" cy="16525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1752600" y="3861243"/>
            <a:ext cx="2362200" cy="26157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1905000" y="3015550"/>
            <a:ext cx="2209800" cy="3461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1981200" y="2165866"/>
            <a:ext cx="2133600" cy="43111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21727" y="6324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Size 18 hyperlinks black colour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443706" y="5169121"/>
            <a:ext cx="1779587" cy="130787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85800" y="5562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93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Dreamweaver design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49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size 44 green colour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-30018" y="122382"/>
            <a:ext cx="1524000" cy="6705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236" y="277091"/>
            <a:ext cx="16002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u="sng" dirty="0" smtClean="0"/>
              <a:t>Home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Facebook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YouTube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Twitter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Flickr</a:t>
            </a:r>
            <a:endParaRPr lang="en-US" dirty="0"/>
          </a:p>
        </p:txBody>
      </p:sp>
      <p:sp>
        <p:nvSpPr>
          <p:cNvPr id="8" name="Isosceles Triangle 7"/>
          <p:cNvSpPr/>
          <p:nvPr/>
        </p:nvSpPr>
        <p:spPr>
          <a:xfrm>
            <a:off x="3657600" y="1143000"/>
            <a:ext cx="2514600" cy="31242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2095500" y="4267200"/>
            <a:ext cx="5638800" cy="2286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602250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565302"/>
            <a:ext cx="2073275" cy="165258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124200" y="48768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Information size 18 colour yellow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019800" y="1905000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057400" y="18288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95800" y="2520434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35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280</Words>
  <Application>Microsoft Office PowerPoint</Application>
  <PresentationFormat>On-screen Show (4:3)</PresentationFormat>
  <Paragraphs>192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Dreamweaver Design</vt:lpstr>
      <vt:lpstr>Dreamweaver Design 1</vt:lpstr>
      <vt:lpstr>Title size 44 red colour</vt:lpstr>
      <vt:lpstr>Title size 44 red colour</vt:lpstr>
      <vt:lpstr>Title size 44 red colour</vt:lpstr>
      <vt:lpstr>Title size 44 red colour</vt:lpstr>
      <vt:lpstr>Title size 44 red colour</vt:lpstr>
      <vt:lpstr>Dreamweaver design 2</vt:lpstr>
      <vt:lpstr>Title size 44 green colour</vt:lpstr>
      <vt:lpstr>Title size 44 green colour</vt:lpstr>
      <vt:lpstr>Title size 44 green colour</vt:lpstr>
      <vt:lpstr>Title size 44 green colour</vt:lpstr>
      <vt:lpstr>Title size 44 green colour</vt:lpstr>
      <vt:lpstr>Dreamweaver design 3</vt:lpstr>
      <vt:lpstr>Title size 44 colour blue</vt:lpstr>
      <vt:lpstr>Title size 44 colour blue</vt:lpstr>
      <vt:lpstr>Title size 44 colour blue</vt:lpstr>
      <vt:lpstr>Title size 44 colour blue</vt:lpstr>
      <vt:lpstr>Title size 44 colour blue</vt:lpstr>
      <vt:lpstr>I chose design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Dreamweaver Design</dc:title>
  <dc:creator>student</dc:creator>
  <cp:lastModifiedBy>student</cp:lastModifiedBy>
  <cp:revision>4</cp:revision>
  <dcterms:created xsi:type="dcterms:W3CDTF">2012-05-15T05:24:53Z</dcterms:created>
  <dcterms:modified xsi:type="dcterms:W3CDTF">2012-05-17T09:33:55Z</dcterms:modified>
</cp:coreProperties>
</file>